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2810"/>
  </p:normalViewPr>
  <p:slideViewPr>
    <p:cSldViewPr snapToGrid="0" snapToObjects="1">
      <p:cViewPr varScale="1">
        <p:scale>
          <a:sx n="58" d="100"/>
          <a:sy n="58" d="100"/>
        </p:scale>
        <p:origin x="3048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368E7-F95C-B74B-86D2-8520C0C50916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7A9BDC-CDD5-C645-9B04-8839E200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95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Picture: </a:t>
            </a:r>
            <a:r>
              <a:rPr lang="en-US" dirty="0" err="1"/>
              <a:t>Unsplash</a:t>
            </a:r>
            <a:r>
              <a:rPr lang="en-US" dirty="0"/>
              <a:t> at https://</a:t>
            </a:r>
            <a:r>
              <a:rPr lang="en-US" dirty="0" err="1"/>
              <a:t>unsplash.com</a:t>
            </a:r>
            <a:r>
              <a:rPr lang="en-US" dirty="0"/>
              <a:t>/photos/man-in-white-crew-neck-t-shirt-holding-smartphone-81fRHbVliQI.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7A9BDC-CDD5-C645-9B04-8839E200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81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4/29/24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C0B708-496B-5A4E-9D83-8CC90B48C12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0972800" cy="1371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74F0D9-2957-634B-A20A-006D7ECF45EE}"/>
              </a:ext>
            </a:extLst>
          </p:cNvPr>
          <p:cNvSpPr txBox="1"/>
          <p:nvPr userDrawn="1"/>
        </p:nvSpPr>
        <p:spPr>
          <a:xfrm>
            <a:off x="6500194" y="1229426"/>
            <a:ext cx="6698974" cy="79543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Americans spend approximately 4 hours and 37 minutes per day staring at their cell phones. That adds up to 70 days per year!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  <a:p>
            <a:pPr>
              <a:lnSpc>
                <a:spcPts val="4800"/>
              </a:lnSpc>
            </a:pPr>
            <a:r>
              <a:rPr lang="en-US" sz="2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  <a:r>
              <a:rPr lang="en-US" sz="2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https://</a:t>
            </a:r>
            <a:r>
              <a:rPr lang="en-US" sz="22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www.harmonyhit.com</a:t>
            </a:r>
            <a:r>
              <a:rPr lang="en-US" sz="2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/phone-screen-time-statistics/</a:t>
            </a:r>
          </a:p>
          <a:p>
            <a:pPr>
              <a:lnSpc>
                <a:spcPts val="4800"/>
              </a:lnSpc>
            </a:pPr>
            <a:endParaRPr lang="en-US" sz="4200" spc="-8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9DE95CC-7E89-0543-B088-C9BFF8D0256D}"/>
              </a:ext>
            </a:extLst>
          </p:cNvPr>
          <p:cNvCxnSpPr>
            <a:cxnSpLocks/>
          </p:cNvCxnSpPr>
          <p:nvPr userDrawn="1"/>
        </p:nvCxnSpPr>
        <p:spPr>
          <a:xfrm>
            <a:off x="6500194" y="1837136"/>
            <a:ext cx="670781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250630" y="9163137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1566</TotalTime>
  <Words>19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26</cp:revision>
  <dcterms:created xsi:type="dcterms:W3CDTF">2024-02-22T20:19:10Z</dcterms:created>
  <dcterms:modified xsi:type="dcterms:W3CDTF">2024-04-29T16:17:41Z</dcterms:modified>
  <cp:category/>
</cp:coreProperties>
</file>