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67"/>
    <p:restoredTop sz="92011"/>
  </p:normalViewPr>
  <p:slideViewPr>
    <p:cSldViewPr snapToGrid="0" snapToObjects="1">
      <p:cViewPr varScale="1">
        <p:scale>
          <a:sx n="38" d="100"/>
          <a:sy n="38" d="100"/>
        </p:scale>
        <p:origin x="24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dd Green" userId="f336512d-891e-4dde-a510-1994c9064d70" providerId="ADAL" clId="{F0A1E79D-06DE-4EB9-BD32-AC6287C2F117}"/>
    <pc:docChg chg="modMainMaster">
      <pc:chgData name="Todd Green" userId="f336512d-891e-4dde-a510-1994c9064d70" providerId="ADAL" clId="{F0A1E79D-06DE-4EB9-BD32-AC6287C2F117}" dt="2025-03-03T19:51:28.415" v="0" actId="20577"/>
      <pc:docMkLst>
        <pc:docMk/>
      </pc:docMkLst>
      <pc:sldMasterChg chg="modSp mod">
        <pc:chgData name="Todd Green" userId="f336512d-891e-4dde-a510-1994c9064d70" providerId="ADAL" clId="{F0A1E79D-06DE-4EB9-BD32-AC6287C2F117}" dt="2025-03-03T19:51:28.415" v="0" actId="20577"/>
        <pc:sldMasterMkLst>
          <pc:docMk/>
          <pc:sldMasterMk cId="1917687020" sldId="2147483672"/>
        </pc:sldMasterMkLst>
        <pc:spChg chg="mod">
          <ac:chgData name="Todd Green" userId="f336512d-891e-4dde-a510-1994c9064d70" providerId="ADAL" clId="{F0A1E79D-06DE-4EB9-BD32-AC6287C2F117}" dt="2025-03-03T19:51:28.415" v="0" actId="20577"/>
          <ac:spMkLst>
            <pc:docMk/>
            <pc:sldMasterMk cId="1917687020" sldId="2147483672"/>
            <ac:spMk id="8" creationId="{D1223D20-F0D8-7B40-8925-036FC5B227D9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3B50D-A2AE-4B45-B809-30284E102F8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2E427-D2D1-0F42-A4E5-D0C92D009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 from </a:t>
            </a:r>
            <a:r>
              <a:rPr lang="en-US" dirty="0" err="1"/>
              <a:t>pixabay</a:t>
            </a:r>
            <a:r>
              <a:rPr lang="en-US" dirty="0"/>
              <a:t> ay https://</a:t>
            </a:r>
            <a:r>
              <a:rPr lang="en-US" dirty="0" err="1"/>
              <a:t>pixabay.com</a:t>
            </a:r>
            <a:r>
              <a:rPr lang="en-US"/>
              <a:t>/photos/bedroom-bed-interior-house-8323949/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2E427-D2D1-0F42-A4E5-D0C92D009D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ed with pillows on it&#10;&#10;Description automatically generated">
            <a:extLst>
              <a:ext uri="{FF2B5EF4-FFF2-40B4-BE49-F238E27FC236}">
                <a16:creationId xmlns:a16="http://schemas.microsoft.com/office/drawing/2014/main" id="{83A2C5C5-B28A-0FA6-8BEE-C0C5DF99C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42" r="21491" b="425"/>
          <a:stretch/>
        </p:blipFill>
        <p:spPr>
          <a:xfrm>
            <a:off x="318054" y="0"/>
            <a:ext cx="7215808" cy="1371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8047381" y="1293649"/>
            <a:ext cx="5350565" cy="459100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DID YOU KNOW?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Total disc replacement surgery can often be performed as an outpatient surgery—so you can go home the same day and recover in your own bed.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*</a:t>
            </a:r>
            <a:endParaRPr lang="en-US" sz="1800" spc="-81" baseline="300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5883965" y="2019122"/>
            <a:ext cx="692528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1223D20-F0D8-7B40-8925-036FC5B227D9}"/>
              </a:ext>
            </a:extLst>
          </p:cNvPr>
          <p:cNvSpPr txBox="1"/>
          <p:nvPr userDrawn="1"/>
        </p:nvSpPr>
        <p:spPr>
          <a:xfrm>
            <a:off x="8047380" y="12095995"/>
            <a:ext cx="5191541" cy="93418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0" marR="0" lvl="0" indent="0" algn="l" defTabSz="4571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*</a:t>
            </a:r>
            <a:r>
              <a:rPr lang="en-US" sz="2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Actual recovery practices vary from surgeon to surgeon and hospital to hospital. See your surgeon for more information about their expectations for your recovery.</a:t>
            </a:r>
          </a:p>
        </p:txBody>
      </p: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8783700" y="7476774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1520</TotalTime>
  <Words>19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Todd Green</cp:lastModifiedBy>
  <cp:revision>33</cp:revision>
  <dcterms:created xsi:type="dcterms:W3CDTF">2024-02-22T20:19:10Z</dcterms:created>
  <dcterms:modified xsi:type="dcterms:W3CDTF">2025-03-03T19:51:37Z</dcterms:modified>
  <cp:category/>
</cp:coreProperties>
</file>