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978CB14-3C88-551C-1781-E2ADF9AD9E1F}" name="Steven Sanderson" initials="SS" userId="S::S.Sanderson@centinelspine.com::896407bb-de0f-4b99-9b03-60b0b16fb8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9"/>
    <p:restoredTop sz="93475"/>
  </p:normalViewPr>
  <p:slideViewPr>
    <p:cSldViewPr snapToGrid="0" snapToObjects="1">
      <p:cViewPr varScale="1">
        <p:scale>
          <a:sx n="59" d="100"/>
          <a:sy n="59" d="100"/>
        </p:scale>
        <p:origin x="3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99F11-9BEC-124D-A999-0BAA69A169EE}" type="datetimeFigureOut">
              <a:rPr lang="en-US" smtClean="0"/>
              <a:t>4/28/25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F3ABE-A04C-5841-AAD9-FA0F8FAC2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0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owned by </a:t>
            </a:r>
            <a:r>
              <a:rPr lang="en-US" dirty="0" err="1"/>
              <a:t>Centinel</a:t>
            </a:r>
            <a:r>
              <a:rPr lang="en-US" dirty="0"/>
              <a:t> Spine.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F3ABE-A04C-5841-AAD9-FA0F8FAC2E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1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FF2C12B8-3BE7-9E4C-9F0F-94A24D26D174}"/>
              </a:ext>
            </a:extLst>
          </p:cNvPr>
          <p:cNvGrpSpPr/>
          <p:nvPr userDrawn="1"/>
        </p:nvGrpSpPr>
        <p:grpSpPr>
          <a:xfrm>
            <a:off x="3" y="2"/>
            <a:ext cx="7416802" cy="13716001"/>
            <a:chOff x="3" y="2"/>
            <a:chExt cx="6858002" cy="13716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381899F-DF47-7043-8381-969C2002E3DE}"/>
                </a:ext>
              </a:extLst>
            </p:cNvPr>
            <p:cNvSpPr/>
            <p:nvPr userDrawn="1"/>
          </p:nvSpPr>
          <p:spPr>
            <a:xfrm>
              <a:off x="3" y="2"/>
              <a:ext cx="6858002" cy="1371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33" dirty="0"/>
                <a:t>v</a:t>
              </a:r>
            </a:p>
          </p:txBody>
        </p:sp>
        <p:sp>
          <p:nvSpPr>
            <p:cNvPr id="10" name="Manual Input 9">
              <a:extLst>
                <a:ext uri="{FF2B5EF4-FFF2-40B4-BE49-F238E27FC236}">
                  <a16:creationId xmlns:a16="http://schemas.microsoft.com/office/drawing/2014/main" id="{03D897BF-34F6-B548-A750-1CDA9A17DEBE}"/>
                </a:ext>
              </a:extLst>
            </p:cNvPr>
            <p:cNvSpPr/>
            <p:nvPr userDrawn="1"/>
          </p:nvSpPr>
          <p:spPr>
            <a:xfrm>
              <a:off x="3" y="4945782"/>
              <a:ext cx="6858002" cy="8770221"/>
            </a:xfrm>
            <a:prstGeom prst="flowChartManualInput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8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33" dirty="0"/>
                <a:t>v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6C9A25-BBEC-E64B-8DC1-9E88160D13F0}"/>
              </a:ext>
            </a:extLst>
          </p:cNvPr>
          <p:cNvSpPr txBox="1"/>
          <p:nvPr userDrawn="1"/>
        </p:nvSpPr>
        <p:spPr>
          <a:xfrm>
            <a:off x="7859946" y="798293"/>
            <a:ext cx="5348061" cy="723392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FACT: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Artificial disc replacement surgery has been performed for over 30 years. The Food and Drug Administration (FDA) approved the first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total disc replacement system, in 2007.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  <a:endParaRPr lang="en-US" sz="3600" spc="-81" baseline="300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C4992D-C92A-AD46-A060-3A339BD3F552}"/>
              </a:ext>
            </a:extLst>
          </p:cNvPr>
          <p:cNvCxnSpPr>
            <a:cxnSpLocks/>
          </p:cNvCxnSpPr>
          <p:nvPr userDrawn="1"/>
        </p:nvCxnSpPr>
        <p:spPr>
          <a:xfrm>
            <a:off x="6390865" y="1448533"/>
            <a:ext cx="681714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C6EC0629-EB99-A042-A21D-BBFF1DAFDA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r="52968"/>
          <a:stretch/>
        </p:blipFill>
        <p:spPr>
          <a:xfrm>
            <a:off x="761194" y="2096971"/>
            <a:ext cx="5884439" cy="247730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567D0D6-AD74-1846-AA35-302C154126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52023" r="-753"/>
          <a:stretch/>
        </p:blipFill>
        <p:spPr>
          <a:xfrm>
            <a:off x="721438" y="4899806"/>
            <a:ext cx="6096806" cy="247730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269618-FCDD-9144-8231-FEE110D743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80985"/>
          <a:stretch/>
        </p:blipFill>
        <p:spPr>
          <a:xfrm>
            <a:off x="2047460" y="8299184"/>
            <a:ext cx="3787361" cy="361121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7F4AD37-F787-0E41-9C73-26D8523B91BE}"/>
              </a:ext>
            </a:extLst>
          </p:cNvPr>
          <p:cNvSpPr txBox="1"/>
          <p:nvPr userDrawn="1"/>
        </p:nvSpPr>
        <p:spPr>
          <a:xfrm>
            <a:off x="878058" y="12761843"/>
            <a:ext cx="11188046" cy="63610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 marR="0" lvl="0" indent="0" algn="l" defTabSz="4571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 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Cureus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. 2021 Jul 29;13(7):e16739. 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doi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: 10.7759/cureus.16739 </a:t>
            </a:r>
            <a:b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</a:br>
            <a:r>
              <a:rPr lang="en-US" sz="2800" kern="1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2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</a:t>
            </a:r>
            <a:r>
              <a:rPr lang="en-US" sz="2400" kern="1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pro</a:t>
            </a:r>
            <a:r>
              <a:rPr lang="en-US" sz="2400" b="1" kern="1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disc</a:t>
            </a:r>
            <a:r>
              <a:rPr lang="en-US" sz="2400" b="1" kern="1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 C SK</a:t>
            </a:r>
            <a:r>
              <a:rPr lang="en-US" sz="2400" b="0" kern="1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 </a:t>
            </a:r>
            <a:r>
              <a:rPr lang="en-US" sz="2400" kern="1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only available in the U.S.</a:t>
            </a:r>
          </a:p>
          <a:p>
            <a:pPr marL="0" marR="0" lvl="0" indent="0" algn="l" defTabSz="4571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0D67D2-33F9-404D-8056-CABF49525A9A}"/>
              </a:ext>
            </a:extLst>
          </p:cNvPr>
          <p:cNvSpPr/>
          <p:nvPr userDrawn="1"/>
        </p:nvSpPr>
        <p:spPr>
          <a:xfrm>
            <a:off x="6550735" y="4045921"/>
            <a:ext cx="267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8745299" y="8432800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1558</TotalTime>
  <Words>11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46</cp:revision>
  <dcterms:created xsi:type="dcterms:W3CDTF">2024-02-22T20:19:10Z</dcterms:created>
  <dcterms:modified xsi:type="dcterms:W3CDTF">2025-04-28T16:08:22Z</dcterms:modified>
  <cp:category/>
</cp:coreProperties>
</file>