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1"/>
    <p:restoredTop sz="95211"/>
  </p:normalViewPr>
  <p:slideViewPr>
    <p:cSldViewPr snapToGrid="0" snapToObjects="1">
      <p:cViewPr varScale="1">
        <p:scale>
          <a:sx n="56" d="100"/>
          <a:sy n="56" d="100"/>
        </p:scale>
        <p:origin x="1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44973-50A2-1645-8941-39C587AE17D7}" type="datetimeFigureOut">
              <a:rPr lang="en-US" smtClean="0"/>
              <a:t>8/4/24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BDAB9-39F8-894B-BB25-CD4ED03C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/photos/a-man-standing-in-front-of-a-laptop-computer-</a:t>
            </a:r>
            <a:r>
              <a:rPr lang="en-US" dirty="0" err="1"/>
              <a:t>JlSy</a:t>
            </a:r>
            <a:r>
              <a:rPr lang="en-US" dirty="0"/>
              <a:t>-</a:t>
            </a:r>
            <a:r>
              <a:rPr lang="en-US" dirty="0" err="1"/>
              <a:t>bRezHA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BDAB9-39F8-894B-BB25-CD4ED03CC3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176054" y="1328817"/>
            <a:ext cx="5724938" cy="55291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 standing desk may be a good alternative to sitting for long hours to assist in alleviating back pain or stiffness.</a:t>
            </a:r>
            <a:endParaRPr lang="en-US" sz="4200" spc="-81" baseline="30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864087" y="1936526"/>
            <a:ext cx="734391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standing at a desk&#10;&#10;Description automatically generated">
            <a:extLst>
              <a:ext uri="{FF2B5EF4-FFF2-40B4-BE49-F238E27FC236}">
                <a16:creationId xmlns:a16="http://schemas.microsoft.com/office/drawing/2014/main" id="{6CB1334D-01C8-026D-E45D-4A30E57A6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871" r="19764"/>
          <a:stretch/>
        </p:blipFill>
        <p:spPr>
          <a:xfrm>
            <a:off x="288702" y="1"/>
            <a:ext cx="6251245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262860" y="7981934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</TotalTime>
  <Words>16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Christine Moley</cp:lastModifiedBy>
  <cp:revision>38</cp:revision>
  <dcterms:created xsi:type="dcterms:W3CDTF">2024-02-22T20:19:10Z</dcterms:created>
  <dcterms:modified xsi:type="dcterms:W3CDTF">2024-08-04T23:43:43Z</dcterms:modified>
  <cp:category/>
</cp:coreProperties>
</file>