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88149" autoAdjust="0"/>
  </p:normalViewPr>
  <p:slideViewPr>
    <p:cSldViewPr snapToGrid="0" snapToObjects="1">
      <p:cViewPr varScale="1">
        <p:scale>
          <a:sx n="55" d="100"/>
          <a:sy n="55" d="100"/>
        </p:scale>
        <p:origin x="34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</a:t>
            </a:r>
            <a:r>
              <a:rPr lang="en-US" dirty="0" err="1"/>
              <a:t>a-statue-of-a-man-holding-a-book-PheCXZqmtbI?utm_content</a:t>
            </a:r>
            <a:r>
              <a:rPr lang="en-US" dirty="0"/>
              <a:t>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 dirty="0" err="1"/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tue of a person holding a book&#10;&#10;Description automatically generated">
            <a:extLst>
              <a:ext uri="{FF2B5EF4-FFF2-40B4-BE49-F238E27FC236}">
                <a16:creationId xmlns:a16="http://schemas.microsoft.com/office/drawing/2014/main" id="{97AA0E9A-6F7A-1FC2-79C9-161264D03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-18275" r="5934" b="669"/>
          <a:stretch/>
        </p:blipFill>
        <p:spPr>
          <a:xfrm>
            <a:off x="318053" y="0"/>
            <a:ext cx="6155327" cy="13716000"/>
          </a:xfrm>
          <a:prstGeom prst="rect">
            <a:avLst/>
          </a:prstGeom>
          <a:solidFill>
            <a:srgbClr val="8FFDFF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EB21FF-209D-9D46-ADB6-CF389008718A}"/>
              </a:ext>
            </a:extLst>
          </p:cNvPr>
          <p:cNvCxnSpPr>
            <a:cxnSpLocks/>
          </p:cNvCxnSpPr>
          <p:nvPr userDrawn="1"/>
        </p:nvCxnSpPr>
        <p:spPr>
          <a:xfrm>
            <a:off x="4651513" y="2453361"/>
            <a:ext cx="8309113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22C350-81D7-0047-99F0-830BCA2D84E9}"/>
              </a:ext>
            </a:extLst>
          </p:cNvPr>
          <p:cNvSpPr txBox="1"/>
          <p:nvPr userDrawn="1"/>
        </p:nvSpPr>
        <p:spPr>
          <a:xfrm>
            <a:off x="7049848" y="1066226"/>
            <a:ext cx="6089681" cy="540688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7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QUOTE OF </a:t>
            </a:r>
            <a:b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</a:b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INSPIRATION: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"If you would seek health, look first to the spine" 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3600"/>
              </a:lnSpc>
            </a:pPr>
            <a:r>
              <a:rPr lang="en-US" sz="3200" b="0" i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– Socrates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239533" y="8081106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34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41</cp:revision>
  <dcterms:created xsi:type="dcterms:W3CDTF">2024-02-22T20:19:10Z</dcterms:created>
  <dcterms:modified xsi:type="dcterms:W3CDTF">2024-10-24T19:48:49Z</dcterms:modified>
  <cp:category/>
</cp:coreProperties>
</file>