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67"/>
    <p:restoredTop sz="96405"/>
  </p:normalViewPr>
  <p:slideViewPr>
    <p:cSldViewPr snapToGrid="0" snapToObjects="1">
      <p:cViewPr varScale="1">
        <p:scale>
          <a:sx n="63" d="100"/>
          <a:sy n="63" d="100"/>
        </p:scale>
        <p:origin x="284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6EEF75C-AA48-094D-AB15-B0EC0CF01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41965" r="45269" b="17739"/>
          <a:stretch/>
        </p:blipFill>
        <p:spPr>
          <a:xfrm>
            <a:off x="0" y="6997148"/>
            <a:ext cx="13716000" cy="671885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0384C8A-A369-7E46-B4B3-3B52A5CE40E3}"/>
              </a:ext>
            </a:extLst>
          </p:cNvPr>
          <p:cNvSpPr/>
          <p:nvPr userDrawn="1"/>
        </p:nvSpPr>
        <p:spPr>
          <a:xfrm>
            <a:off x="0" y="6997148"/>
            <a:ext cx="5817924" cy="671885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1000">
                <a:schemeClr val="bg1">
                  <a:alpha val="9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6178825" y="915277"/>
            <a:ext cx="6841433" cy="459100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FACT: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There are 13 shock absorbers, or “intervertebral discs”, that sit between the 24 bones that make up the human spinal column.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5817924" y="807708"/>
            <a:ext cx="0" cy="7449056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D96DEFB-043E-3943-B3A3-F8D0877C5AF6}"/>
              </a:ext>
            </a:extLst>
          </p:cNvPr>
          <p:cNvSpPr txBox="1"/>
          <p:nvPr userDrawn="1"/>
        </p:nvSpPr>
        <p:spPr>
          <a:xfrm>
            <a:off x="2186607" y="10839275"/>
            <a:ext cx="3527074" cy="52322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600" b="0" i="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Intervertebral Disc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58081E-BEE5-174A-A9F2-6D55C143B66A}"/>
              </a:ext>
            </a:extLst>
          </p:cNvPr>
          <p:cNvCxnSpPr>
            <a:cxnSpLocks/>
          </p:cNvCxnSpPr>
          <p:nvPr userDrawn="1"/>
        </p:nvCxnSpPr>
        <p:spPr>
          <a:xfrm>
            <a:off x="5817924" y="11104079"/>
            <a:ext cx="2570702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1178567" y="1544325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1434</TotalTime>
  <Words>4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Franklin Gothic Book</vt:lpstr>
      <vt:lpstr>Franklin Gothic Demi Cond</vt:lpstr>
      <vt:lpstr>Franklin Gothic Heavy</vt:lpstr>
      <vt:lpstr>Franklin Gothic Medium Cond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17</cp:revision>
  <dcterms:created xsi:type="dcterms:W3CDTF">2024-02-22T20:19:10Z</dcterms:created>
  <dcterms:modified xsi:type="dcterms:W3CDTF">2024-02-23T22:21:31Z</dcterms:modified>
  <cp:category/>
</cp:coreProperties>
</file>