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/>
    <p:restoredTop sz="91944"/>
  </p:normalViewPr>
  <p:slideViewPr>
    <p:cSldViewPr snapToGrid="0" snapToObjects="1">
      <p:cViewPr varScale="1">
        <p:scale>
          <a:sx n="57" d="100"/>
          <a:sy n="57" d="100"/>
        </p:scale>
        <p:origin x="3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/photos/man-laying-on-seashore-jDR6xx0Sxqc?utm_content=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/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ying on the beach&#10;&#10;Description automatically generated">
            <a:extLst>
              <a:ext uri="{FF2B5EF4-FFF2-40B4-BE49-F238E27FC236}">
                <a16:creationId xmlns:a16="http://schemas.microsoft.com/office/drawing/2014/main" id="{EA339C05-3F6B-3A41-2E34-95B90C8C8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300" b="7668"/>
          <a:stretch/>
        </p:blipFill>
        <p:spPr>
          <a:xfrm>
            <a:off x="318052" y="6031521"/>
            <a:ext cx="13397948" cy="76844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1293649"/>
            <a:ext cx="6841433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To keep your back healthy, sometimes taking a break from summer activities to relax on the beach is just what the doctor ordered.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1125415"/>
            <a:ext cx="0" cy="634881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187486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34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27</cp:revision>
  <dcterms:created xsi:type="dcterms:W3CDTF">2024-02-22T20:19:10Z</dcterms:created>
  <dcterms:modified xsi:type="dcterms:W3CDTF">2024-06-27T20:43:56Z</dcterms:modified>
  <cp:category/>
</cp:coreProperties>
</file>