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13716000" cy="13716000"/>
  <p:notesSz cx="6858000" cy="9144000"/>
  <p:defaultTextStyle>
    <a:defPPr>
      <a:defRPr lang="en-US"/>
    </a:defPPr>
    <a:lvl1pPr marL="0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1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4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09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2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3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8" algn="l" defTabSz="45715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67"/>
    <p:restoredTop sz="96405"/>
  </p:normalViewPr>
  <p:slideViewPr>
    <p:cSldViewPr snapToGrid="0" snapToObjects="1">
      <p:cViewPr varScale="1">
        <p:scale>
          <a:sx n="63" d="100"/>
          <a:sy n="63" d="100"/>
        </p:scale>
        <p:origin x="28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2" y="2244729"/>
            <a:ext cx="11658600" cy="4775199"/>
          </a:xfrm>
          <a:prstGeom prst="rect">
            <a:avLst/>
          </a:prstGeom>
        </p:spPr>
        <p:txBody>
          <a:bodyPr anchor="b"/>
          <a:lstStyle>
            <a:lvl1pPr algn="ctr">
              <a:defRPr sz="8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2" y="7204077"/>
            <a:ext cx="10287000" cy="33115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29" indent="0" algn="ctr">
              <a:buNone/>
              <a:defRPr sz="3000"/>
            </a:lvl2pPr>
            <a:lvl3pPr marL="1371458" indent="0" algn="ctr">
              <a:buNone/>
              <a:defRPr sz="2700"/>
            </a:lvl3pPr>
            <a:lvl4pPr marL="2057184" indent="0" algn="ctr">
              <a:buNone/>
              <a:defRPr sz="2398"/>
            </a:lvl4pPr>
            <a:lvl5pPr marL="2742913" indent="0" algn="ctr">
              <a:buNone/>
              <a:defRPr sz="2398"/>
            </a:lvl5pPr>
            <a:lvl6pPr marL="3428642" indent="0" algn="ctr">
              <a:buNone/>
              <a:defRPr sz="2398"/>
            </a:lvl6pPr>
            <a:lvl7pPr marL="4114371" indent="0" algn="ctr">
              <a:buNone/>
              <a:defRPr sz="2398"/>
            </a:lvl7pPr>
            <a:lvl8pPr marL="4800098" indent="0" algn="ctr">
              <a:buNone/>
              <a:defRPr sz="2398"/>
            </a:lvl8pPr>
            <a:lvl9pPr marL="5485826" indent="0" algn="ctr">
              <a:buNone/>
              <a:defRPr sz="23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6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7" y="3651250"/>
            <a:ext cx="1183005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5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4" y="730254"/>
            <a:ext cx="2957513" cy="1162367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4"/>
            <a:ext cx="8701089" cy="116236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7" y="3651250"/>
            <a:ext cx="1183005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8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3" y="3419482"/>
            <a:ext cx="11830050" cy="5705473"/>
          </a:xfrm>
          <a:prstGeom prst="rect">
            <a:avLst/>
          </a:prstGeom>
        </p:spPr>
        <p:txBody>
          <a:bodyPr anchor="b"/>
          <a:lstStyle>
            <a:lvl1pPr>
              <a:defRPr sz="8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3" y="9178930"/>
            <a:ext cx="11830050" cy="3000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72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5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84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4pPr>
            <a:lvl5pPr marL="2742913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5pPr>
            <a:lvl6pPr marL="3428642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6pPr>
            <a:lvl7pPr marL="4114371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7pPr>
            <a:lvl8pPr marL="4800098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8pPr>
            <a:lvl9pPr marL="5485826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6" y="3651250"/>
            <a:ext cx="5829302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6" y="3651250"/>
            <a:ext cx="5829302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2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4" y="3362328"/>
            <a:ext cx="5802510" cy="164782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729" indent="0">
              <a:buNone/>
              <a:defRPr sz="3000" b="1"/>
            </a:lvl2pPr>
            <a:lvl3pPr marL="1371458" indent="0">
              <a:buNone/>
              <a:defRPr sz="2700" b="1"/>
            </a:lvl3pPr>
            <a:lvl4pPr marL="2057184" indent="0">
              <a:buNone/>
              <a:defRPr sz="2398" b="1"/>
            </a:lvl4pPr>
            <a:lvl5pPr marL="2742913" indent="0">
              <a:buNone/>
              <a:defRPr sz="2398" b="1"/>
            </a:lvl5pPr>
            <a:lvl6pPr marL="3428642" indent="0">
              <a:buNone/>
              <a:defRPr sz="2398" b="1"/>
            </a:lvl6pPr>
            <a:lvl7pPr marL="4114371" indent="0">
              <a:buNone/>
              <a:defRPr sz="2398" b="1"/>
            </a:lvl7pPr>
            <a:lvl8pPr marL="4800098" indent="0">
              <a:buNone/>
              <a:defRPr sz="2398" b="1"/>
            </a:lvl8pPr>
            <a:lvl9pPr marL="5485826" indent="0">
              <a:buNone/>
              <a:defRPr sz="23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4" y="5010151"/>
            <a:ext cx="5802510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30" y="3362328"/>
            <a:ext cx="5831087" cy="164782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729" indent="0">
              <a:buNone/>
              <a:defRPr sz="3000" b="1"/>
            </a:lvl2pPr>
            <a:lvl3pPr marL="1371458" indent="0">
              <a:buNone/>
              <a:defRPr sz="2700" b="1"/>
            </a:lvl3pPr>
            <a:lvl4pPr marL="2057184" indent="0">
              <a:buNone/>
              <a:defRPr sz="2398" b="1"/>
            </a:lvl4pPr>
            <a:lvl5pPr marL="2742913" indent="0">
              <a:buNone/>
              <a:defRPr sz="2398" b="1"/>
            </a:lvl5pPr>
            <a:lvl6pPr marL="3428642" indent="0">
              <a:buNone/>
              <a:defRPr sz="2398" b="1"/>
            </a:lvl6pPr>
            <a:lvl7pPr marL="4114371" indent="0">
              <a:buNone/>
              <a:defRPr sz="2398" b="1"/>
            </a:lvl7pPr>
            <a:lvl8pPr marL="4800098" indent="0">
              <a:buNone/>
              <a:defRPr sz="2398" b="1"/>
            </a:lvl8pPr>
            <a:lvl9pPr marL="5485826" indent="0">
              <a:buNone/>
              <a:defRPr sz="23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30" y="5010151"/>
            <a:ext cx="5831087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5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7" y="730253"/>
            <a:ext cx="1183005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5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0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5" y="914400"/>
            <a:ext cx="4423768" cy="32004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8" y="1974856"/>
            <a:ext cx="6943727" cy="9747249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5" y="4114800"/>
            <a:ext cx="4423768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/>
            </a:lvl1pPr>
            <a:lvl2pPr marL="685729" indent="0">
              <a:buNone/>
              <a:defRPr sz="2100"/>
            </a:lvl2pPr>
            <a:lvl3pPr marL="1371458" indent="0">
              <a:buNone/>
              <a:defRPr sz="1800"/>
            </a:lvl3pPr>
            <a:lvl4pPr marL="2057184" indent="0">
              <a:buNone/>
              <a:defRPr sz="1500"/>
            </a:lvl4pPr>
            <a:lvl5pPr marL="2742913" indent="0">
              <a:buNone/>
              <a:defRPr sz="1500"/>
            </a:lvl5pPr>
            <a:lvl6pPr marL="3428642" indent="0">
              <a:buNone/>
              <a:defRPr sz="1500"/>
            </a:lvl6pPr>
            <a:lvl7pPr marL="4114371" indent="0">
              <a:buNone/>
              <a:defRPr sz="1500"/>
            </a:lvl7pPr>
            <a:lvl8pPr marL="4800098" indent="0">
              <a:buNone/>
              <a:defRPr sz="1500"/>
            </a:lvl8pPr>
            <a:lvl9pPr marL="548582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5" y="914400"/>
            <a:ext cx="4423768" cy="32004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8" y="1974856"/>
            <a:ext cx="6943727" cy="974724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800"/>
            </a:lvl1pPr>
            <a:lvl2pPr marL="685729" indent="0">
              <a:buNone/>
              <a:defRPr sz="4200"/>
            </a:lvl2pPr>
            <a:lvl3pPr marL="1371458" indent="0">
              <a:buNone/>
              <a:defRPr sz="3600"/>
            </a:lvl3pPr>
            <a:lvl4pPr marL="2057184" indent="0">
              <a:buNone/>
              <a:defRPr sz="3000"/>
            </a:lvl4pPr>
            <a:lvl5pPr marL="2742913" indent="0">
              <a:buNone/>
              <a:defRPr sz="3000"/>
            </a:lvl5pPr>
            <a:lvl6pPr marL="3428642" indent="0">
              <a:buNone/>
              <a:defRPr sz="3000"/>
            </a:lvl6pPr>
            <a:lvl7pPr marL="4114371" indent="0">
              <a:buNone/>
              <a:defRPr sz="3000"/>
            </a:lvl7pPr>
            <a:lvl8pPr marL="4800098" indent="0">
              <a:buNone/>
              <a:defRPr sz="3000"/>
            </a:lvl8pPr>
            <a:lvl9pPr marL="5485826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5" y="4114800"/>
            <a:ext cx="4423768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8"/>
            </a:lvl1pPr>
            <a:lvl2pPr marL="685729" indent="0">
              <a:buNone/>
              <a:defRPr sz="2100"/>
            </a:lvl2pPr>
            <a:lvl3pPr marL="1371458" indent="0">
              <a:buNone/>
              <a:defRPr sz="1800"/>
            </a:lvl3pPr>
            <a:lvl4pPr marL="2057184" indent="0">
              <a:buNone/>
              <a:defRPr sz="1500"/>
            </a:lvl4pPr>
            <a:lvl5pPr marL="2742913" indent="0">
              <a:buNone/>
              <a:defRPr sz="1500"/>
            </a:lvl5pPr>
            <a:lvl6pPr marL="3428642" indent="0">
              <a:buNone/>
              <a:defRPr sz="1500"/>
            </a:lvl6pPr>
            <a:lvl7pPr marL="4114371" indent="0">
              <a:buNone/>
              <a:defRPr sz="1500"/>
            </a:lvl7pPr>
            <a:lvl8pPr marL="4800098" indent="0">
              <a:buNone/>
              <a:defRPr sz="1500"/>
            </a:lvl8pPr>
            <a:lvl9pPr marL="5485826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2977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E8FEDA5C-C5A6-E840-97F4-D48187FADBC8}" type="datetimeFigureOut">
              <a:rPr lang="en-US" smtClean="0"/>
              <a:t>2/23/24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3428" y="12712704"/>
            <a:ext cx="4629148" cy="7302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6925" y="12712704"/>
            <a:ext cx="3086100" cy="730249"/>
          </a:xfrm>
          <a:prstGeom prst="rect">
            <a:avLst/>
          </a:prstGeom>
        </p:spPr>
        <p:txBody>
          <a:bodyPr/>
          <a:lstStyle/>
          <a:p>
            <a:fld id="{72376759-4687-AF45-82A4-A6960554B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3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CC6B96-87CA-E447-BE92-058AE30587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565"/>
                    </a14:imgEffect>
                  </a14:imgLayer>
                </a14:imgProps>
              </a:ext>
            </a:extLst>
          </a:blip>
          <a:srcRect t="26522"/>
          <a:stretch/>
        </p:blipFill>
        <p:spPr>
          <a:xfrm>
            <a:off x="-3" y="0"/>
            <a:ext cx="13716000" cy="67188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39351F-3FCE-6844-AAE5-3E1AA349050C}"/>
              </a:ext>
            </a:extLst>
          </p:cNvPr>
          <p:cNvSpPr/>
          <p:nvPr userDrawn="1"/>
        </p:nvSpPr>
        <p:spPr>
          <a:xfrm>
            <a:off x="0" y="0"/>
            <a:ext cx="318053" cy="13716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0"/>
                </a:schemeClr>
              </a:gs>
              <a:gs pos="52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33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FC0B8D-4553-C848-BF2A-4D1D4F207C25}"/>
              </a:ext>
            </a:extLst>
          </p:cNvPr>
          <p:cNvSpPr/>
          <p:nvPr userDrawn="1"/>
        </p:nvSpPr>
        <p:spPr>
          <a:xfrm>
            <a:off x="0" y="0"/>
            <a:ext cx="13715997" cy="1371600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6000">
                  <a:schemeClr val="accent1">
                    <a:lumMod val="75000"/>
                    <a:alpha val="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74F0D9-2957-634B-A20A-006D7ECF45EE}"/>
              </a:ext>
            </a:extLst>
          </p:cNvPr>
          <p:cNvSpPr txBox="1"/>
          <p:nvPr userDrawn="1"/>
        </p:nvSpPr>
        <p:spPr>
          <a:xfrm>
            <a:off x="7391400" y="7475102"/>
            <a:ext cx="5791202" cy="72339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5001"/>
              </a:lnSpc>
              <a:spcAft>
                <a:spcPts val="3600"/>
              </a:spcAft>
            </a:pPr>
            <a:r>
              <a:rPr lang="en-US" sz="6399" b="1" spc="-51" dirty="0">
                <a:solidFill>
                  <a:srgbClr val="00B0F0"/>
                </a:solidFill>
                <a:latin typeface="Franklin Gothic Demi Cond" panose="020B0603020102020204" pitchFamily="34" charset="0"/>
              </a:rPr>
              <a:t>TIP OF THE DAY:</a:t>
            </a:r>
          </a:p>
          <a:p>
            <a:pPr>
              <a:lnSpc>
                <a:spcPts val="4800"/>
              </a:lnSpc>
            </a:pPr>
            <a:r>
              <a:rPr lang="en-US" sz="4200" spc="-8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To potentially reduce stiffness in your lower back during the winter months, dress in layers and keep active to maintain flexibility in muscles and ligaments.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DE95CC-7E89-0543-B088-C9BFF8D0256D}"/>
              </a:ext>
            </a:extLst>
          </p:cNvPr>
          <p:cNvCxnSpPr>
            <a:cxnSpLocks/>
          </p:cNvCxnSpPr>
          <p:nvPr userDrawn="1"/>
        </p:nvCxnSpPr>
        <p:spPr>
          <a:xfrm>
            <a:off x="7030498" y="5451938"/>
            <a:ext cx="0" cy="744905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68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458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137145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3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2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49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78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06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35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62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93" indent="-342864" algn="l" defTabSz="1371458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9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58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84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42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71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98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26" algn="l" defTabSz="1371458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577096A-49F9-B840-A439-175950F2E287}"/>
              </a:ext>
            </a:extLst>
          </p:cNvPr>
          <p:cNvSpPr/>
          <p:nvPr/>
        </p:nvSpPr>
        <p:spPr>
          <a:xfrm>
            <a:off x="1706887" y="8290565"/>
            <a:ext cx="3718558" cy="37185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18" rIns="91440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999" b="1" dirty="0">
                <a:solidFill>
                  <a:srgbClr val="00B0F0"/>
                </a:solidFill>
                <a:latin typeface="Franklin Gothic Heavy" panose="020B0603020102020204" pitchFamily="34" charset="0"/>
              </a:rPr>
              <a:t>Your Practice Logo Here</a:t>
            </a:r>
          </a:p>
        </p:txBody>
      </p:sp>
    </p:spTree>
    <p:extLst>
      <p:ext uri="{BB962C8B-B14F-4D97-AF65-F5344CB8AC3E}">
        <p14:creationId xmlns:p14="http://schemas.microsoft.com/office/powerpoint/2010/main" val="1648205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1422</TotalTime>
  <Words>4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Franklin Gothic Book</vt:lpstr>
      <vt:lpstr>Franklin Gothic Demi Cond</vt:lpstr>
      <vt:lpstr>Franklin Gothic Heavy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Jared Silvermintz</dc:creator>
  <cp:keywords/>
  <dc:description/>
  <cp:lastModifiedBy>Jared Silvermintz</cp:lastModifiedBy>
  <cp:revision>15</cp:revision>
  <dcterms:created xsi:type="dcterms:W3CDTF">2024-02-22T20:19:10Z</dcterms:created>
  <dcterms:modified xsi:type="dcterms:W3CDTF">2024-02-23T22:22:33Z</dcterms:modified>
  <cp:category/>
</cp:coreProperties>
</file>