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4"/>
    <p:restoredTop sz="90479"/>
  </p:normalViewPr>
  <p:slideViewPr>
    <p:cSldViewPr snapToGrid="0" snapToObjects="1">
      <p:cViewPr varScale="1">
        <p:scale>
          <a:sx n="56" d="100"/>
          <a:sy n="56" d="100"/>
        </p:scale>
        <p:origin x="308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15EA9-931D-6B49-8663-6DD07BEBD42F}" type="datetimeFigureOut">
              <a:rPr lang="en-US" smtClean="0"/>
              <a:t>2/18/25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675A2-3852-8A4E-B06C-104FCDCD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0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Picture: </a:t>
            </a:r>
            <a:r>
              <a:rPr lang="en-US" dirty="0"/>
              <a:t>rediscover website at https://</a:t>
            </a:r>
            <a:r>
              <a:rPr lang="en-US" dirty="0" err="1"/>
              <a:t>rediscovermylife.org</a:t>
            </a:r>
            <a:r>
              <a:rPr lang="en-US" dirty="0"/>
              <a:t>/</a:t>
            </a:r>
            <a:r>
              <a:rPr lang="en-US" dirty="0" err="1"/>
              <a:t>community.php?p</a:t>
            </a:r>
            <a:r>
              <a:rPr lang="en-US" dirty="0"/>
              <a:t>=88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7675A2-3852-8A4E-B06C-104FCDCD9D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16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playing golf on a golf course&#10;&#10;Description automatically generated">
            <a:extLst>
              <a:ext uri="{FF2B5EF4-FFF2-40B4-BE49-F238E27FC236}">
                <a16:creationId xmlns:a16="http://schemas.microsoft.com/office/drawing/2014/main" id="{04EF1A3D-0A93-03E6-3F4C-FB4D55DFAE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51066" r="6013"/>
          <a:stretch/>
        </p:blipFill>
        <p:spPr>
          <a:xfrm>
            <a:off x="7846685" y="1"/>
            <a:ext cx="5869312" cy="1371599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E39F62-E99C-FD4D-8D22-7615DBD8C1ED}"/>
              </a:ext>
            </a:extLst>
          </p:cNvPr>
          <p:cNvCxnSpPr>
            <a:cxnSpLocks/>
          </p:cNvCxnSpPr>
          <p:nvPr userDrawn="1"/>
        </p:nvCxnSpPr>
        <p:spPr>
          <a:xfrm>
            <a:off x="863596" y="2228845"/>
            <a:ext cx="8976143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0E06993-7026-4A4C-9AC9-0CE71C780F66}"/>
              </a:ext>
            </a:extLst>
          </p:cNvPr>
          <p:cNvSpPr txBox="1"/>
          <p:nvPr userDrawn="1"/>
        </p:nvSpPr>
        <p:spPr>
          <a:xfrm>
            <a:off x="848945" y="705750"/>
            <a:ext cx="6983089" cy="6430549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7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QUOTE OF </a:t>
            </a:r>
            <a:b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</a:b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INSPIRATION: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"For me, it was clear, even though I’m 60 and considered by some to be ‘old’ for a disc replacement, there was no question about getting a disc replacement versus a fusion." </a:t>
            </a:r>
          </a:p>
          <a:p>
            <a:pPr>
              <a:lnSpc>
                <a:spcPts val="4800"/>
              </a:lnSpc>
            </a:pP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3600"/>
              </a:lnSpc>
            </a:pPr>
            <a:r>
              <a:rPr lang="en-US" sz="3200" b="0" i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– Kerstin I., medical device sales representative with a focus on spine, on her surgery with the </a:t>
            </a:r>
            <a:r>
              <a:rPr lang="en-US" sz="3200" b="0" i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3200" b="1" i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3200" b="0" i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Total Disc Replacement System</a:t>
            </a:r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2086562" y="9370248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1504</TotalTime>
  <Words>23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23</cp:revision>
  <dcterms:created xsi:type="dcterms:W3CDTF">2024-02-22T20:19:10Z</dcterms:created>
  <dcterms:modified xsi:type="dcterms:W3CDTF">2025-02-18T19:12:53Z</dcterms:modified>
  <cp:category/>
</cp:coreProperties>
</file>