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75762" autoAdjust="0"/>
  </p:normalViewPr>
  <p:slideViewPr>
    <p:cSldViewPr snapToGrid="0" snapToObjects="1">
      <p:cViewPr varScale="1">
        <p:scale>
          <a:sx n="33" d="100"/>
          <a:sy n="33" d="100"/>
        </p:scale>
        <p:origin x="283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https://unsplash.com/photos/person-showing-pair-of-blue-and-white-running-shoes-bg43g7xTu2M?utm_content=creditShareLink&amp;utm_medium=referral&amp;utm_source=unsplash</a:t>
            </a:r>
          </a:p>
          <a:p>
            <a:endParaRPr lang="en-US" dirty="0"/>
          </a:p>
          <a:p>
            <a:r>
              <a:rPr lang="en-US" dirty="0"/>
              <a:t>MKT-1142 Rev. 1 Sept. </a:t>
            </a:r>
            <a:r>
              <a:rPr lang="en-US"/>
              <a:t>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9FC07F40-FBF2-E546-6308-6C08C813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0360" r="216" b="17851"/>
          <a:stretch/>
        </p:blipFill>
        <p:spPr>
          <a:xfrm>
            <a:off x="318054" y="6561555"/>
            <a:ext cx="13397944" cy="71544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218902" y="1155907"/>
            <a:ext cx="5966792" cy="433049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 lessen back strain when playing pickleball, use your legs—not your back—to generate power to serve and return the ball.</a:t>
            </a:r>
            <a:endParaRPr lang="en-US" sz="36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858000" y="1013791"/>
            <a:ext cx="0" cy="661946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597183" y="1386956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5525</TotalTime>
  <Words>41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38</cp:revision>
  <dcterms:created xsi:type="dcterms:W3CDTF">2024-02-22T20:19:10Z</dcterms:created>
  <dcterms:modified xsi:type="dcterms:W3CDTF">2024-09-06T13:31:22Z</dcterms:modified>
  <cp:category/>
</cp:coreProperties>
</file>