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/>
    <p:restoredTop sz="96138"/>
  </p:normalViewPr>
  <p:slideViewPr>
    <p:cSldViewPr snapToGrid="0" snapToObjects="1">
      <p:cViewPr varScale="1">
        <p:scale>
          <a:sx n="60" d="100"/>
          <a:sy n="60" d="100"/>
        </p:scale>
        <p:origin x="25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1FF89-5624-6742-8CF4-10301F71FCA1}" type="datetimeFigureOut">
              <a:rPr lang="en-US" smtClean="0"/>
              <a:t>4/29/24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11A5-89D0-0F46-A290-62FE5F10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0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from </a:t>
            </a:r>
            <a:r>
              <a:rPr lang="en-US"/>
              <a:t>Unsplash </a:t>
            </a:r>
            <a:r>
              <a:rPr lang="en-US" dirty="0"/>
              <a:t>at https://</a:t>
            </a:r>
            <a:r>
              <a:rPr lang="en-US" dirty="0" err="1"/>
              <a:t>unsplash.com</a:t>
            </a:r>
            <a:r>
              <a:rPr lang="en-US" dirty="0"/>
              <a:t>/photos/a-group-of-people-in-a-factory-</a:t>
            </a:r>
            <a:r>
              <a:rPr lang="en-US" dirty="0" err="1"/>
              <a:t>bCgsKqFzUcg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11A5-89D0-0F46-A290-62FE5F10EF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1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6178825" y="915277"/>
            <a:ext cx="6841433" cy="459100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FACT: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Back pain is one of the most common reasons for missing a day of work.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 marL="0" marR="0" lvl="0" indent="0" algn="l" defTabSz="457151" rtl="0" eaLnBrk="1" fontAlgn="auto" latinLnBrk="0" hangingPunct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  <a:r>
              <a:rPr lang="en-US" sz="220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https://</a:t>
            </a:r>
            <a:r>
              <a:rPr lang="en-US" sz="2200" spc="-81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www.thegoodbody.com</a:t>
            </a:r>
            <a:r>
              <a:rPr lang="en-US" sz="220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/back-pain-statistics/</a:t>
            </a: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5817924" y="807708"/>
            <a:ext cx="0" cy="430100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9038E24-BD0B-1725-11C0-42D595656F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0"/>
          <a:stretch/>
        </p:blipFill>
        <p:spPr>
          <a:xfrm>
            <a:off x="318063" y="6754761"/>
            <a:ext cx="13397937" cy="696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178567" y="1544325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1473</TotalTime>
  <Words>19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24</cp:revision>
  <dcterms:created xsi:type="dcterms:W3CDTF">2024-02-22T20:19:10Z</dcterms:created>
  <dcterms:modified xsi:type="dcterms:W3CDTF">2024-04-29T15:59:54Z</dcterms:modified>
  <cp:category/>
</cp:coreProperties>
</file>