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0213"/>
  </p:normalViewPr>
  <p:slideViewPr>
    <p:cSldViewPr snapToGrid="0" snapToObjects="1">
      <p:cViewPr varScale="1">
        <p:scale>
          <a:sx n="56" d="100"/>
          <a:sy n="56" d="100"/>
        </p:scale>
        <p:origin x="3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/photos/people-playing-ice-hockey-XHTBZpRBoi0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ckey player in the ice&#10;&#10;Description automatically generated">
            <a:extLst>
              <a:ext uri="{FF2B5EF4-FFF2-40B4-BE49-F238E27FC236}">
                <a16:creationId xmlns:a16="http://schemas.microsoft.com/office/drawing/2014/main" id="{497ECCCC-AA4B-43B6-4425-5EE976EF20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30973"/>
          <a:stretch/>
        </p:blipFill>
        <p:spPr>
          <a:xfrm>
            <a:off x="318053" y="-1"/>
            <a:ext cx="13397944" cy="61654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477642" y="7550560"/>
            <a:ext cx="5791202" cy="42372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FAMOUS SPINE: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Jack Eichel, center for the Las Vegas Golden Knights, underwent total disc replacement spine surgery in his neck in 2022.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endParaRPr lang="en-US" sz="28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451938"/>
            <a:ext cx="0" cy="617684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12969E-C24F-ED4B-B1D2-23F5DAC72914}"/>
              </a:ext>
            </a:extLst>
          </p:cNvPr>
          <p:cNvSpPr txBox="1"/>
          <p:nvPr userDrawn="1"/>
        </p:nvSpPr>
        <p:spPr>
          <a:xfrm>
            <a:off x="878058" y="12682330"/>
            <a:ext cx="12221715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www.nbcsports.com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nhl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/news/jack-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eichel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-leads-the-way-in-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nhl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-for-disk-replacement-surgeries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06887" y="741426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27</cp:revision>
  <dcterms:created xsi:type="dcterms:W3CDTF">2024-02-22T20:19:10Z</dcterms:created>
  <dcterms:modified xsi:type="dcterms:W3CDTF">2024-10-24T17:39:34Z</dcterms:modified>
  <cp:category/>
</cp:coreProperties>
</file>