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32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dirty="0"/>
              <a:t> 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nva 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/photo/woman-in-white-polo-standing-on-fruit-store-8805128/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fruit stand&#10;&#10;Description automatically generated">
            <a:extLst>
              <a:ext uri="{FF2B5EF4-FFF2-40B4-BE49-F238E27FC236}">
                <a16:creationId xmlns:a16="http://schemas.microsoft.com/office/drawing/2014/main" id="{EDE92B78-F9BA-7B33-D6E3-AC38C8563ED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3095" b="12364"/>
          <a:stretch/>
        </p:blipFill>
        <p:spPr>
          <a:xfrm>
            <a:off x="318050" y="0"/>
            <a:ext cx="13397947" cy="66579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858001" y="7284656"/>
            <a:ext cx="6517758" cy="45492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ct val="100000"/>
              </a:lnSpc>
            </a:pPr>
            <a:r>
              <a:rPr lang="en-US" sz="41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Surgeons will use minimally-invasive surgical techniques in total disc replacement surgery to minimize muscle disruption and speed up recovery.</a:t>
            </a:r>
            <a:r>
              <a:rPr lang="en-US" sz="41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434150" y="5451938"/>
            <a:ext cx="0" cy="601781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F4AD79-4FDE-D748-8314-257AC55B7D16}"/>
              </a:ext>
            </a:extLst>
          </p:cNvPr>
          <p:cNvSpPr txBox="1"/>
          <p:nvPr userDrawn="1"/>
        </p:nvSpPr>
        <p:spPr>
          <a:xfrm>
            <a:off x="878057" y="12761843"/>
            <a:ext cx="12181953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Ban, M., et al. (2013). "Minimally invasive lumbar disc replacement: clinical and radiological results." Journal of Neurosurgery: Spine, 18(5), 421-428.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465991" y="7527699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1679</TotalTime>
  <Words>22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Canva Sans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37</cp:revision>
  <dcterms:created xsi:type="dcterms:W3CDTF">2024-02-22T20:19:10Z</dcterms:created>
  <dcterms:modified xsi:type="dcterms:W3CDTF">2025-05-23T19:39:31Z</dcterms:modified>
  <cp:category/>
</cp:coreProperties>
</file>