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/>
    <p:restoredTop sz="82814" autoAdjust="0"/>
  </p:normalViewPr>
  <p:slideViewPr>
    <p:cSldViewPr snapToGrid="0" snapToObjects="1">
      <p:cViewPr varScale="1">
        <p:scale>
          <a:sx n="46" d="100"/>
          <a:sy n="46" d="100"/>
        </p:scale>
        <p:origin x="25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3493B-83BE-7843-A411-CF5CC220FBBB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EF589-6710-F14A-975B-8EC694004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9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© Centinel Spine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MKT-1124 Rev. </a:t>
            </a:r>
            <a:r>
              <a:rPr lang="en-US"/>
              <a:t>1, 8/2024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EF589-6710-F14A-975B-8EC6940044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1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06AFA7-8A1C-B647-8628-04CFF5D20C82}"/>
              </a:ext>
            </a:extLst>
          </p:cNvPr>
          <p:cNvSpPr/>
          <p:nvPr userDrawn="1"/>
        </p:nvSpPr>
        <p:spPr>
          <a:xfrm>
            <a:off x="32996" y="2"/>
            <a:ext cx="7286509" cy="1371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33" dirty="0"/>
              <a:t>v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1052320" y="1263376"/>
            <a:ext cx="5487628" cy="723392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DID YOU KNOW?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A disc herniation, or slipped disc, happens when part of the nucleus pulposus (inner portion of the disc) protrudes through the annulus fibrosus (outer layer of the disc).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1052320" y="1913616"/>
            <a:ext cx="7294881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6213081-8BB2-9A4C-9170-439EC87381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21784"/>
          <a:stretch/>
        </p:blipFill>
        <p:spPr>
          <a:xfrm>
            <a:off x="7319513" y="1183861"/>
            <a:ext cx="6396488" cy="900886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D5C5214-1E82-7F46-A434-A5555BB64ADB}"/>
              </a:ext>
            </a:extLst>
          </p:cNvPr>
          <p:cNvSpPr txBox="1"/>
          <p:nvPr userDrawn="1"/>
        </p:nvSpPr>
        <p:spPr>
          <a:xfrm>
            <a:off x="8520842" y="11462322"/>
            <a:ext cx="2685624" cy="52322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b="0" i="0" spc="-8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</a:rPr>
              <a:t>Disc Herniation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9A6E2A6-34A6-B148-A0BC-CA534EEE477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863654" y="4945777"/>
            <a:ext cx="1" cy="6415906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1858562" y="8583028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1597</TotalTime>
  <Words>16</Words>
  <Application>Microsoft Office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Franklin Gothic Book</vt:lpstr>
      <vt:lpstr>Franklin Gothic Demi Cond</vt:lpstr>
      <vt:lpstr>Franklin Gothic Heavy</vt:lpstr>
      <vt:lpstr>Franklin Gothic Medium Cond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Todd Green</cp:lastModifiedBy>
  <cp:revision>25</cp:revision>
  <dcterms:created xsi:type="dcterms:W3CDTF">2024-02-22T20:19:10Z</dcterms:created>
  <dcterms:modified xsi:type="dcterms:W3CDTF">2024-08-21T14:15:15Z</dcterms:modified>
  <cp:category/>
</cp:coreProperties>
</file>