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5"/>
    <p:restoredTop sz="79008" autoAdjust="0"/>
  </p:normalViewPr>
  <p:slideViewPr>
    <p:cSldViewPr snapToGrid="0" snapToObjects="1">
      <p:cViewPr varScale="1">
        <p:scale>
          <a:sx n="44" d="100"/>
          <a:sy n="44" d="100"/>
        </p:scale>
        <p:origin x="27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https://www.freepik.com/free-photo/side-view-woman-having-backache-while-working-from-home_11905060.htm#fromView=search&amp;page=1&amp;position=8&amp;uuid=70ad1ec9-ca2c-406c-a442-19ee4adc1a93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MKT-1124 Rev. </a:t>
            </a:r>
            <a:r>
              <a:rPr lang="en-US"/>
              <a:t>1, 8/2024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er back pain&#10;&#10;Description automatically generated">
            <a:extLst>
              <a:ext uri="{FF2B5EF4-FFF2-40B4-BE49-F238E27FC236}">
                <a16:creationId xmlns:a16="http://schemas.microsoft.com/office/drawing/2014/main" id="{FA0E3524-C1B5-5D0D-9858-B08A9D4D9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374" b="6536"/>
          <a:stretch/>
        </p:blipFill>
        <p:spPr>
          <a:xfrm>
            <a:off x="318059" y="0"/>
            <a:ext cx="13397929" cy="70433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477642" y="7844472"/>
            <a:ext cx="5791202" cy="54739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If you experience back pain from a muscle strain, a cold pack can help for the first few days. After that, apply heat. Gentle heat can help with pain and movement.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7030498" y="5451938"/>
            <a:ext cx="0" cy="764783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2CC1B4-757D-5075-1C52-E6AAED4F7DCD}"/>
              </a:ext>
            </a:extLst>
          </p:cNvPr>
          <p:cNvSpPr txBox="1"/>
          <p:nvPr userDrawn="1"/>
        </p:nvSpPr>
        <p:spPr>
          <a:xfrm rot="16200000">
            <a:off x="-2583853" y="10241177"/>
            <a:ext cx="633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latin typeface="Franklin Gothic Book" panose="020B0503020102020204" pitchFamily="34" charset="0"/>
              </a:rPr>
              <a:t>picture by </a:t>
            </a:r>
            <a:r>
              <a:rPr lang="en-US" sz="1200" b="0" i="0" dirty="0" err="1">
                <a:latin typeface="Franklin Gothic Book" panose="020B0503020102020204" pitchFamily="34" charset="0"/>
              </a:rPr>
              <a:t>freepik</a:t>
            </a:r>
            <a:endParaRPr lang="en-US" sz="1200" b="0" i="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706887" y="849630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1552</TotalTime>
  <Words>44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19</cp:revision>
  <dcterms:created xsi:type="dcterms:W3CDTF">2024-02-22T20:19:10Z</dcterms:created>
  <dcterms:modified xsi:type="dcterms:W3CDTF">2024-08-21T14:14:16Z</dcterms:modified>
  <cp:category/>
</cp:coreProperties>
</file>