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/>
    <p:restoredTop sz="91944"/>
  </p:normalViewPr>
  <p:slideViewPr>
    <p:cSldViewPr snapToGrid="0" snapToObjects="1">
      <p:cViewPr varScale="1">
        <p:scale>
          <a:sx n="57" d="100"/>
          <a:sy n="57" d="100"/>
        </p:scale>
        <p:origin x="296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C0F02-BFCE-C04B-8911-4B26180F3CF7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9D349-4CE2-6C45-B4CC-BF9FCE0CE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8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lusjakartasans"/>
              </a:rPr>
              <a:t>https://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lusjakartasans"/>
              </a:rPr>
              <a:t>www.pexels.com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lusjakartasans"/>
              </a:rPr>
              <a:t>/photo/women-practicing-yoga-3822164/</a:t>
            </a: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plusjakartasans"/>
              </a:rPr>
              <a:t>Source: https://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lusjakartasans"/>
              </a:rPr>
              <a:t>www.healthline.com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lusjakartasans"/>
              </a:rPr>
              <a:t>/health/lower-back-pain-relief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9D349-4CE2-6C45-B4CC-BF9FCE0CE1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12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retching on a mat&#10;&#10;Description automatically generated">
            <a:extLst>
              <a:ext uri="{FF2B5EF4-FFF2-40B4-BE49-F238E27FC236}">
                <a16:creationId xmlns:a16="http://schemas.microsoft.com/office/drawing/2014/main" id="{7D4B6162-F47B-49E3-2B92-5376F58059A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t="26559" b="5382"/>
          <a:stretch/>
        </p:blipFill>
        <p:spPr>
          <a:xfrm>
            <a:off x="318053" y="0"/>
            <a:ext cx="13397947" cy="61220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74F0D9-2957-634B-A20A-006D7ECF45EE}"/>
              </a:ext>
            </a:extLst>
          </p:cNvPr>
          <p:cNvSpPr txBox="1"/>
          <p:nvPr userDrawn="1"/>
        </p:nvSpPr>
        <p:spPr>
          <a:xfrm>
            <a:off x="7391400" y="7475102"/>
            <a:ext cx="5791202" cy="355733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001"/>
              </a:lnSpc>
              <a:spcAft>
                <a:spcPts val="36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TIP OF THE DAY:</a:t>
            </a:r>
          </a:p>
          <a:p>
            <a:pPr>
              <a:lnSpc>
                <a:spcPts val="4800"/>
              </a:lnSpc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Regularly practicing yoga, including child’s pose, may help alleviate tightness in the lower back.</a:t>
            </a:r>
            <a:r>
              <a:rPr lang="en-US" sz="4200" spc="-8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1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DE95CC-7E89-0543-B088-C9BFF8D0256D}"/>
              </a:ext>
            </a:extLst>
          </p:cNvPr>
          <p:cNvCxnSpPr>
            <a:cxnSpLocks/>
          </p:cNvCxnSpPr>
          <p:nvPr userDrawn="1"/>
        </p:nvCxnSpPr>
        <p:spPr>
          <a:xfrm>
            <a:off x="7030498" y="5451938"/>
            <a:ext cx="0" cy="5580497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1BB1E28-BDFA-6645-87E4-A75E2843D7D3}"/>
              </a:ext>
            </a:extLst>
          </p:cNvPr>
          <p:cNvSpPr txBox="1"/>
          <p:nvPr userDrawn="1"/>
        </p:nvSpPr>
        <p:spPr>
          <a:xfrm>
            <a:off x="878058" y="12682330"/>
            <a:ext cx="12221715" cy="63610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457151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spc="-8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1 </a:t>
            </a:r>
            <a:r>
              <a:rPr lang="en-US" sz="24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https://</a:t>
            </a:r>
            <a:r>
              <a:rPr lang="en-US" sz="2400" spc="-8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www.healthline.com</a:t>
            </a:r>
            <a:r>
              <a:rPr lang="en-US" sz="24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/health/lower-back-pain-relief</a:t>
            </a:r>
          </a:p>
        </p:txBody>
      </p:sp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1859287" y="7143476"/>
            <a:ext cx="3718558" cy="3718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1842</TotalTime>
  <Words>32</Words>
  <Application>Microsoft Macintosh PowerPoint</Application>
  <PresentationFormat>Custom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Franklin Gothic Book</vt:lpstr>
      <vt:lpstr>Franklin Gothic Demi Cond</vt:lpstr>
      <vt:lpstr>Franklin Gothic Heavy</vt:lpstr>
      <vt:lpstr>plusjakartasans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Jared Silvermintz</cp:lastModifiedBy>
  <cp:revision>20</cp:revision>
  <dcterms:created xsi:type="dcterms:W3CDTF">2024-02-22T20:19:10Z</dcterms:created>
  <dcterms:modified xsi:type="dcterms:W3CDTF">2024-10-24T18:04:33Z</dcterms:modified>
  <cp:category/>
</cp:coreProperties>
</file>