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5"/>
    <p:restoredTop sz="66234" autoAdjust="0"/>
  </p:normalViewPr>
  <p:slideViewPr>
    <p:cSldViewPr snapToGrid="0" snapToObjects="1">
      <p:cViewPr varScale="1">
        <p:scale>
          <a:sx n="20" d="100"/>
          <a:sy n="20" d="100"/>
        </p:scale>
        <p:origin x="249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https://unsplash.com/photos/aerial-view-photography-of-group-of-people-walking-on-gray-and-white-pedestrian-lane-n31JPLu8_Pw</a:t>
            </a:r>
          </a:p>
          <a:p>
            <a:r>
              <a:rPr lang="en-US" dirty="0"/>
              <a:t>MKT-1130 Rev. </a:t>
            </a:r>
            <a:r>
              <a:rPr lang="en-US"/>
              <a:t>1, Sept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eople walking on a crosswalk&#10;&#10;Description automatically generated">
            <a:extLst>
              <a:ext uri="{FF2B5EF4-FFF2-40B4-BE49-F238E27FC236}">
                <a16:creationId xmlns:a16="http://schemas.microsoft.com/office/drawing/2014/main" id="{436B44CD-FBB3-89D1-650E-3A179A307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9702" r="23780" b="53549"/>
          <a:stretch/>
        </p:blipFill>
        <p:spPr>
          <a:xfrm>
            <a:off x="318050" y="0"/>
            <a:ext cx="13397947" cy="704335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762023" y="7550560"/>
            <a:ext cx="6317865" cy="4754084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Relieving stiffness in the back or neck may be as simple as moving. Take your next call or meeting for a walk to help alleviate stiffness during the work day.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314880" y="5451938"/>
            <a:ext cx="0" cy="685270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249687" y="819912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1566</TotalTime>
  <Words>25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22</cp:revision>
  <dcterms:created xsi:type="dcterms:W3CDTF">2024-02-22T20:19:10Z</dcterms:created>
  <dcterms:modified xsi:type="dcterms:W3CDTF">2024-08-28T18:12:42Z</dcterms:modified>
  <cp:category/>
</cp:coreProperties>
</file>